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306" r:id="rId3"/>
    <p:sldId id="297" r:id="rId4"/>
    <p:sldId id="307" r:id="rId5"/>
    <p:sldId id="298" r:id="rId6"/>
    <p:sldId id="302" r:id="rId7"/>
    <p:sldId id="305" r:id="rId8"/>
    <p:sldId id="303" r:id="rId9"/>
    <p:sldId id="304" r:id="rId10"/>
    <p:sldId id="299" r:id="rId11"/>
    <p:sldId id="300" r:id="rId12"/>
    <p:sldId id="301" r:id="rId13"/>
    <p:sldId id="276" r:id="rId14"/>
    <p:sldId id="275" r:id="rId15"/>
    <p:sldId id="259" r:id="rId16"/>
  </p:sldIdLst>
  <p:sldSz cx="9144000" cy="6858000" type="screen4x3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61A5D"/>
    <a:srgbClr val="4D77ED"/>
    <a:srgbClr val="FD8949"/>
    <a:srgbClr val="031961"/>
    <a:srgbClr val="04467D"/>
    <a:srgbClr val="96969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738" autoAdjust="0"/>
    <p:restoredTop sz="94737" autoAdjust="0"/>
  </p:normalViewPr>
  <p:slideViewPr>
    <p:cSldViewPr>
      <p:cViewPr>
        <p:scale>
          <a:sx n="100" d="100"/>
          <a:sy n="100" d="100"/>
        </p:scale>
        <p:origin x="-1374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de-DE" altLang="de-DE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65A22D20-F74E-0243-8871-E6C383494D30}" type="datetime1">
              <a:rPr lang="de-DE" altLang="de-DE"/>
              <a:pPr/>
              <a:t>17.12.2021</a:t>
            </a:fld>
            <a:endParaRPr lang="de-DE" altLang="de-DE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de-DE" altLang="de-DE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67937ADC-4817-E447-B5CF-D7AF707C174A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7264329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de-DE" altLang="de-DE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F7ED929E-6B19-774B-82B9-8A02850E5E74}" type="datetime1">
              <a:rPr lang="de-DE" altLang="de-DE"/>
              <a:pPr/>
              <a:t>17.12.2021</a:t>
            </a:fld>
            <a:endParaRPr lang="de-DE" altLang="de-DE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de-DE" altLang="de-DE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CFF01512-5535-E747-9005-E7BC302A15E4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2713862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11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12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13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14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6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7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8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9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01512-5535-E747-9005-E7BC302A15E4}" type="slidenum">
              <a:rPr lang="de-DE" altLang="de-DE" smtClean="0"/>
              <a:pPr/>
              <a:t>10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1267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VS-Einstuf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45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S-NUR FÜR DEN DIENSTGEBRAU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 userDrawn="1"/>
        </p:nvSpPr>
        <p:spPr bwMode="auto">
          <a:xfrm>
            <a:off x="3021013" y="332656"/>
            <a:ext cx="3084512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200" b="1" dirty="0">
                <a:solidFill>
                  <a:srgbClr val="0000FF"/>
                </a:solidFill>
              </a:rPr>
              <a:t>VS – NUR FÜR DEN DIENSTGEBRAUCH</a:t>
            </a:r>
          </a:p>
        </p:txBody>
      </p:sp>
    </p:spTree>
    <p:extLst>
      <p:ext uri="{BB962C8B-B14F-4D97-AF65-F5344CB8AC3E}">
        <p14:creationId xmlns:p14="http://schemas.microsoft.com/office/powerpoint/2010/main" val="3884871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65304"/>
            <a:ext cx="2515115" cy="520204"/>
          </a:xfrm>
          <a:prstGeom prst="rect">
            <a:avLst/>
          </a:prstGeom>
        </p:spPr>
      </p:pic>
      <p:grpSp>
        <p:nvGrpSpPr>
          <p:cNvPr id="2" name="Gruppieren 1"/>
          <p:cNvGrpSpPr/>
          <p:nvPr/>
        </p:nvGrpSpPr>
        <p:grpSpPr>
          <a:xfrm>
            <a:off x="0" y="0"/>
            <a:ext cx="9144000" cy="332656"/>
            <a:chOff x="0" y="0"/>
            <a:chExt cx="9144000" cy="332656"/>
          </a:xfrm>
        </p:grpSpPr>
        <p:sp>
          <p:nvSpPr>
            <p:cNvPr id="4" name="Rechteck 3"/>
            <p:cNvSpPr/>
            <p:nvPr userDrawn="1"/>
          </p:nvSpPr>
          <p:spPr bwMode="auto">
            <a:xfrm>
              <a:off x="0" y="0"/>
              <a:ext cx="4572000" cy="332656"/>
            </a:xfrm>
            <a:prstGeom prst="rect">
              <a:avLst/>
            </a:prstGeom>
            <a:solidFill>
              <a:srgbClr val="761A5D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32" charset="0"/>
              </a:endParaRPr>
            </a:p>
          </p:txBody>
        </p:sp>
        <p:sp>
          <p:nvSpPr>
            <p:cNvPr id="5" name="Rechteck 4"/>
            <p:cNvSpPr/>
            <p:nvPr userDrawn="1"/>
          </p:nvSpPr>
          <p:spPr bwMode="auto">
            <a:xfrm>
              <a:off x="4572000" y="0"/>
              <a:ext cx="4572000" cy="332656"/>
            </a:xfrm>
            <a:prstGeom prst="rect">
              <a:avLst/>
            </a:prstGeom>
            <a:solidFill>
              <a:srgbClr val="03196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pitchFamily="32" charset="0"/>
              </a:endParaRPr>
            </a:p>
          </p:txBody>
        </p:sp>
      </p:grpSp>
      <p:sp>
        <p:nvSpPr>
          <p:cNvPr id="6" name="Textfeld 5"/>
          <p:cNvSpPr txBox="1"/>
          <p:nvPr/>
        </p:nvSpPr>
        <p:spPr>
          <a:xfrm>
            <a:off x="8015560" y="6439287"/>
            <a:ext cx="9669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Folie: </a:t>
            </a:r>
            <a:fld id="{7C5C7AF0-3BEA-4447-9A85-761756742246}" type="slidenum">
              <a:rPr lang="de-DE" sz="1000" smtClean="0"/>
              <a:pPr algn="r"/>
              <a:t>‹Nr.›</a:t>
            </a:fld>
            <a:r>
              <a:rPr lang="de-DE" sz="1000" dirty="0" smtClean="0"/>
              <a:t>/15</a:t>
            </a:r>
            <a:endParaRPr lang="de-DE" sz="1000" dirty="0"/>
          </a:p>
        </p:txBody>
      </p:sp>
      <p:sp>
        <p:nvSpPr>
          <p:cNvPr id="7" name="Textfeld 6"/>
          <p:cNvSpPr txBox="1"/>
          <p:nvPr/>
        </p:nvSpPr>
        <p:spPr>
          <a:xfrm>
            <a:off x="4110176" y="6439286"/>
            <a:ext cx="9236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Gerd Fischer</a:t>
            </a:r>
            <a:endParaRPr lang="de-DE" sz="1000" dirty="0"/>
          </a:p>
        </p:txBody>
      </p:sp>
      <p:sp>
        <p:nvSpPr>
          <p:cNvPr id="8" name="Textfeld 7"/>
          <p:cNvSpPr txBox="1"/>
          <p:nvPr/>
        </p:nvSpPr>
        <p:spPr>
          <a:xfrm>
            <a:off x="3687100" y="6165304"/>
            <a:ext cx="17508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000" dirty="0" smtClean="0"/>
              <a:t>Schwärzen</a:t>
            </a:r>
            <a:r>
              <a:rPr lang="de-DE" sz="1000" baseline="0" dirty="0" smtClean="0"/>
              <a:t> von </a:t>
            </a:r>
            <a:r>
              <a:rPr lang="de-DE" sz="1000" baseline="0" dirty="0" err="1" smtClean="0"/>
              <a:t>pdf</a:t>
            </a:r>
            <a:r>
              <a:rPr lang="de-DE" sz="1000" baseline="0" dirty="0" smtClean="0"/>
              <a:t>-Dateien</a:t>
            </a:r>
            <a:endParaRPr lang="de-DE" sz="1000" dirty="0"/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0" y="6011763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feld 9"/>
          <p:cNvSpPr txBox="1"/>
          <p:nvPr/>
        </p:nvSpPr>
        <p:spPr>
          <a:xfrm>
            <a:off x="8163036" y="6165303"/>
            <a:ext cx="8194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e-DE" sz="1000" dirty="0" smtClean="0"/>
              <a:t>16.12.2021</a:t>
            </a:r>
            <a:endParaRPr lang="de-DE" sz="10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8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  <a:ea typeface="ＭＳ Ｐゴシック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  <a:ea typeface="ＭＳ Ｐゴシック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  <a:ea typeface="ＭＳ Ｐゴシック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  <a:ea typeface="ＭＳ Ｐゴシック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32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pitchFamily="3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3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3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32" charset="-128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s.uni-bremen.de/studytools/2021/05/13/dokumente-schwaerzen-mit-libreoffice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 bwMode="auto">
          <a:xfrm>
            <a:off x="0" y="5949280"/>
            <a:ext cx="9144000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pitchFamily="32" charset="0"/>
            </a:endParaRPr>
          </a:p>
        </p:txBody>
      </p:sp>
      <p:pic>
        <p:nvPicPr>
          <p:cNvPr id="5" name="Deckblattlog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" y="2535936"/>
            <a:ext cx="8641080" cy="1786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3" y="476672"/>
            <a:ext cx="9084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 smtClean="0"/>
              <a:t>NACH MÖGLICHKEIT KEINE KOSTENLOSEN ONLINE-TOOLS VERWENDEN!</a:t>
            </a:r>
            <a:endParaRPr lang="de-DE" sz="6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-2" y="4365104"/>
            <a:ext cx="90841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Durch das Hochladen ins Internet und die Bearbeitung auf fremden Servern ist nicht sichergestellt, was mit den originalen Dokumenten, welche personenbezogene Daten enthalten, passiert</a:t>
            </a:r>
            <a:r>
              <a:rPr lang="de-DE" sz="2000" b="1" dirty="0" smtClean="0"/>
              <a:t>.</a:t>
            </a:r>
          </a:p>
          <a:p>
            <a:pPr algn="r"/>
            <a:r>
              <a:rPr lang="de-DE" sz="2000" b="1" dirty="0" smtClean="0"/>
              <a:t>Ausnahme: </a:t>
            </a:r>
            <a:r>
              <a:rPr lang="de-DE" sz="2000" b="1" dirty="0" err="1" smtClean="0"/>
              <a:t>schwaerzen.rlp</a:t>
            </a:r>
            <a:r>
              <a:rPr lang="de-DE" sz="2000" b="1" dirty="0" smtClean="0"/>
              <a:t> – erreichbar aus dem </a:t>
            </a:r>
            <a:r>
              <a:rPr lang="de-DE" sz="2000" b="1" dirty="0" err="1" smtClean="0"/>
              <a:t>rlp</a:t>
            </a:r>
            <a:r>
              <a:rPr lang="de-DE" sz="2000" b="1" dirty="0" smtClean="0"/>
              <a:t>-Netz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307858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9879" y="1124744"/>
            <a:ext cx="90841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SICHERES SCHWÄRZEN AM BESTEN MIT ZUVERLÄSSIGER OFFLINE-SOFTWARE DURCHFÜHREN.</a:t>
            </a:r>
            <a:endParaRPr lang="de-DE" sz="4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-2" y="4149080"/>
            <a:ext cx="9084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Hierdurch wird der Text dauerhaft entfernt.</a:t>
            </a:r>
          </a:p>
          <a:p>
            <a:pPr algn="r"/>
            <a:r>
              <a:rPr lang="de-DE" sz="2000" b="1" dirty="0" smtClean="0"/>
              <a:t>Möglich ist dies mit (meist kostenpflichtiger) Software wie z.B. Adobe Acrobat, </a:t>
            </a:r>
            <a:r>
              <a:rPr lang="de-DE" sz="2000" b="1" dirty="0" err="1" smtClean="0"/>
              <a:t>Foxit</a:t>
            </a:r>
            <a:r>
              <a:rPr lang="de-DE" sz="2000" b="1" dirty="0"/>
              <a:t> </a:t>
            </a:r>
            <a:r>
              <a:rPr lang="de-DE" sz="2000" b="1" dirty="0" smtClean="0"/>
              <a:t>, </a:t>
            </a:r>
            <a:r>
              <a:rPr lang="de-DE" sz="2000" b="1" dirty="0"/>
              <a:t>PDF-</a:t>
            </a:r>
            <a:r>
              <a:rPr lang="de-DE" sz="2000" b="1" dirty="0" err="1"/>
              <a:t>XChange</a:t>
            </a:r>
            <a:r>
              <a:rPr lang="de-DE" sz="2000" b="1" dirty="0"/>
              <a:t> Editor </a:t>
            </a:r>
            <a:r>
              <a:rPr lang="de-DE" sz="2000" b="1" dirty="0" smtClean="0"/>
              <a:t>Plus oder auch </a:t>
            </a:r>
            <a:r>
              <a:rPr lang="de-DE" sz="2000" b="1" dirty="0" err="1" smtClean="0"/>
              <a:t>libre</a:t>
            </a:r>
            <a:r>
              <a:rPr lang="de-DE" sz="2000" b="1" dirty="0" smtClean="0"/>
              <a:t> </a:t>
            </a:r>
            <a:r>
              <a:rPr lang="de-DE" sz="2000" b="1" dirty="0" err="1" smtClean="0"/>
              <a:t>office</a:t>
            </a:r>
            <a:r>
              <a:rPr lang="de-DE" sz="2000" b="1" dirty="0" smtClean="0"/>
              <a:t>*.</a:t>
            </a:r>
            <a:endParaRPr lang="de-DE" sz="20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1999107" y="5445224"/>
            <a:ext cx="705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b="1" dirty="0" smtClean="0"/>
              <a:t>*Anleitung unter  </a:t>
            </a:r>
            <a:r>
              <a:rPr lang="de-DE" sz="1000" b="1" u="sng" dirty="0">
                <a:hlinkClick r:id="rId3"/>
              </a:rPr>
              <a:t>https://blogs.uni-bremen.de/studytools/2021/05/13/dokumente-schwaerzen-mit-libreoffice/</a:t>
            </a:r>
            <a:endParaRPr lang="de-DE" sz="1000" b="1" dirty="0"/>
          </a:p>
          <a:p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326585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548680"/>
            <a:ext cx="3780420" cy="504056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3995936" y="1916832"/>
            <a:ext cx="425958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4000" b="1" dirty="0" smtClean="0"/>
              <a:t>RICHTIG</a:t>
            </a:r>
          </a:p>
          <a:p>
            <a:pPr algn="r"/>
            <a:r>
              <a:rPr lang="de-DE" sz="4000" b="1" dirty="0" smtClean="0"/>
              <a:t>SCHWÄRZEN.</a:t>
            </a:r>
          </a:p>
          <a:p>
            <a:pPr algn="r"/>
            <a:r>
              <a:rPr lang="de-DE" sz="4000" b="1" dirty="0" smtClean="0"/>
              <a:t>DATEN</a:t>
            </a:r>
          </a:p>
          <a:p>
            <a:pPr algn="r"/>
            <a:r>
              <a:rPr lang="de-DE" sz="4000" b="1" dirty="0" smtClean="0"/>
              <a:t>SCHÜTZEN.</a:t>
            </a:r>
          </a:p>
        </p:txBody>
      </p:sp>
    </p:spTree>
    <p:extLst>
      <p:ext uri="{BB962C8B-B14F-4D97-AF65-F5344CB8AC3E}">
        <p14:creationId xmlns:p14="http://schemas.microsoft.com/office/powerpoint/2010/main" val="348490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475656" y="1147981"/>
            <a:ext cx="173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b="1" dirty="0" smtClean="0">
                <a:solidFill>
                  <a:srgbClr val="761A5D"/>
                </a:solidFill>
              </a:rPr>
              <a:t>Ihre Fragen?</a:t>
            </a:r>
            <a:endParaRPr lang="de-DE" sz="2000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672284"/>
            <a:ext cx="3456384" cy="485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40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feld 2"/>
          <p:cNvSpPr txBox="1"/>
          <p:nvPr/>
        </p:nvSpPr>
        <p:spPr>
          <a:xfrm>
            <a:off x="1763688" y="2060848"/>
            <a:ext cx="541545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4000" b="1" dirty="0" smtClean="0">
                <a:solidFill>
                  <a:srgbClr val="761A5D"/>
                </a:solidFill>
              </a:rPr>
              <a:t>Vielen Dank für</a:t>
            </a:r>
          </a:p>
          <a:p>
            <a:pPr algn="ctr"/>
            <a:r>
              <a:rPr lang="de-DE" sz="4000" b="1" dirty="0" smtClean="0">
                <a:solidFill>
                  <a:srgbClr val="761A5D"/>
                </a:solidFill>
              </a:rPr>
              <a:t>Ihre Aufmerksamkeit!</a:t>
            </a:r>
            <a:endParaRPr lang="de-DE" sz="4000" dirty="0"/>
          </a:p>
        </p:txBody>
      </p:sp>
    </p:spTree>
    <p:extLst>
      <p:ext uri="{BB962C8B-B14F-4D97-AF65-F5344CB8AC3E}">
        <p14:creationId xmlns:p14="http://schemas.microsoft.com/office/powerpoint/2010/main" val="311332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4572000" y="1268760"/>
            <a:ext cx="4132863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077913" indent="-1077913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1pPr>
            <a:lvl2pPr marL="1257300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2pPr>
            <a:lvl3pPr marL="1436688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3pPr>
            <a:lvl4pPr marL="1616075"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4pPr>
            <a:lvl5pPr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ea typeface="ＭＳ Ｐゴシック" pitchFamily="34" charset="-128"/>
              </a:defRPr>
            </a:lvl9pPr>
          </a:lstStyle>
          <a:p>
            <a:r>
              <a:rPr lang="de-DE" altLang="de-DE" b="1" dirty="0" smtClean="0">
                <a:solidFill>
                  <a:srgbClr val="031961"/>
                </a:solidFill>
                <a:latin typeface="Arial" charset="0"/>
              </a:rPr>
              <a:t>Gerd Fischer</a:t>
            </a:r>
            <a:endParaRPr lang="de-DE" altLang="de-DE" b="1" dirty="0">
              <a:solidFill>
                <a:srgbClr val="031961"/>
              </a:solidFill>
              <a:latin typeface="Arial" charset="0"/>
            </a:endParaRPr>
          </a:p>
          <a:p>
            <a:endParaRPr lang="de-DE" altLang="de-DE" sz="1200" b="1" dirty="0">
              <a:solidFill>
                <a:srgbClr val="031961"/>
              </a:solidFill>
              <a:latin typeface="Arial" charset="0"/>
            </a:endParaRPr>
          </a:p>
          <a:p>
            <a:r>
              <a:rPr lang="de-DE" altLang="de-DE" sz="1200" b="1" dirty="0" smtClean="0">
                <a:solidFill>
                  <a:srgbClr val="031961"/>
                </a:solidFill>
                <a:latin typeface="Arial" charset="0"/>
              </a:rPr>
              <a:t>Sachbearbeiter Datenschutz im kommunalen Bereich </a:t>
            </a:r>
          </a:p>
          <a:p>
            <a:endParaRPr lang="de-DE" altLang="de-DE" sz="1200" b="1" dirty="0" smtClean="0">
              <a:solidFill>
                <a:srgbClr val="031961"/>
              </a:solidFill>
              <a:latin typeface="Arial" charset="0"/>
            </a:endParaRPr>
          </a:p>
          <a:p>
            <a:endParaRPr lang="de-DE" altLang="de-DE" sz="1000" dirty="0">
              <a:solidFill>
                <a:srgbClr val="031961"/>
              </a:solidFill>
              <a:latin typeface="Arial" charset="0"/>
            </a:endParaRPr>
          </a:p>
          <a:p>
            <a:r>
              <a:rPr lang="de-DE" altLang="de-DE" sz="1000" dirty="0">
                <a:solidFill>
                  <a:srgbClr val="031961"/>
                </a:solidFill>
                <a:latin typeface="Arial" charset="0"/>
              </a:rPr>
              <a:t>beim Landesbeauftragten für </a:t>
            </a:r>
            <a:r>
              <a:rPr lang="de-DE" altLang="de-DE" sz="1000" dirty="0" smtClean="0">
                <a:solidFill>
                  <a:srgbClr val="031961"/>
                </a:solidFill>
                <a:latin typeface="Arial" charset="0"/>
              </a:rPr>
              <a:t>den Datenschutz</a:t>
            </a:r>
            <a:endParaRPr lang="de-DE" altLang="de-DE" sz="1000" dirty="0">
              <a:solidFill>
                <a:srgbClr val="031961"/>
              </a:solidFill>
              <a:latin typeface="Arial" charset="0"/>
            </a:endParaRPr>
          </a:p>
          <a:p>
            <a:r>
              <a:rPr lang="de-DE" altLang="de-DE" sz="1000" dirty="0" smtClean="0">
                <a:solidFill>
                  <a:srgbClr val="031961"/>
                </a:solidFill>
                <a:latin typeface="Arial" charset="0"/>
              </a:rPr>
              <a:t>und die Informationsfreiheit Rheinland-Pfalz</a:t>
            </a:r>
            <a:endParaRPr lang="de-DE" altLang="de-DE" sz="1000" dirty="0">
              <a:solidFill>
                <a:srgbClr val="031961"/>
              </a:solidFill>
              <a:latin typeface="Arial" charset="0"/>
            </a:endParaRPr>
          </a:p>
          <a:p>
            <a:endParaRPr lang="de-DE" altLang="de-DE" sz="1200" b="1" dirty="0">
              <a:solidFill>
                <a:srgbClr val="04467D"/>
              </a:solidFill>
              <a:latin typeface="Arial" charset="0"/>
            </a:endParaRPr>
          </a:p>
          <a:p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Postanschrift:	Postfach 30 40</a:t>
            </a:r>
            <a:br>
              <a:rPr lang="de-DE" altLang="de-DE" sz="1200" dirty="0">
                <a:latin typeface="Arial" charset="0"/>
              </a:rPr>
            </a:br>
            <a:r>
              <a:rPr lang="de-DE" altLang="de-DE" sz="1200" dirty="0">
                <a:latin typeface="Arial" charset="0"/>
              </a:rPr>
              <a:t>55020 Mainz</a:t>
            </a:r>
          </a:p>
          <a:p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Büroanschrift:	Hintere Bleiche 34</a:t>
            </a:r>
          </a:p>
          <a:p>
            <a:r>
              <a:rPr lang="de-DE" altLang="de-DE" sz="1200" dirty="0">
                <a:latin typeface="Arial" charset="0"/>
              </a:rPr>
              <a:t>	55116 Mainz</a:t>
            </a:r>
          </a:p>
          <a:p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Telefon:	+49 (6131) </a:t>
            </a:r>
            <a:r>
              <a:rPr lang="de-DE" altLang="de-DE" sz="1200" dirty="0" smtClean="0">
                <a:latin typeface="Arial" charset="0"/>
              </a:rPr>
              <a:t>8920-222</a:t>
            </a:r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Telefax:	+49 (6131) </a:t>
            </a:r>
            <a:r>
              <a:rPr lang="de-DE" altLang="de-DE" sz="1200" dirty="0" smtClean="0">
                <a:latin typeface="Arial" charset="0"/>
              </a:rPr>
              <a:t>8920-299</a:t>
            </a:r>
            <a:endParaRPr lang="de-DE" altLang="de-DE" sz="1200" dirty="0">
              <a:latin typeface="Arial" charset="0"/>
            </a:endParaRPr>
          </a:p>
          <a:p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E-Mail:	</a:t>
            </a:r>
            <a:r>
              <a:rPr lang="de-DE" altLang="de-DE" sz="1200" dirty="0" smtClean="0">
                <a:latin typeface="Arial" charset="0"/>
              </a:rPr>
              <a:t>g.fischer@datenschutz.rlp.de</a:t>
            </a:r>
            <a:endParaRPr lang="de-DE" altLang="de-DE" sz="1200" dirty="0">
              <a:latin typeface="Arial" charset="0"/>
            </a:endParaRPr>
          </a:p>
          <a:p>
            <a:r>
              <a:rPr lang="de-DE" altLang="de-DE" sz="1200" dirty="0">
                <a:latin typeface="Arial" charset="0"/>
              </a:rPr>
              <a:t>	</a:t>
            </a:r>
          </a:p>
          <a:p>
            <a:r>
              <a:rPr lang="de-DE" altLang="de-DE" sz="1200" dirty="0">
                <a:latin typeface="Arial" charset="0"/>
              </a:rPr>
              <a:t>Web:	www.datenschutz.rlp.de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403250"/>
            <a:ext cx="3672409" cy="76018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 bwMode="auto">
          <a:xfrm>
            <a:off x="0" y="5949280"/>
            <a:ext cx="9144000" cy="9087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54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28600" y="620687"/>
            <a:ext cx="3532714" cy="5180999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627784" y="500479"/>
            <a:ext cx="645633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7500" b="1" dirty="0" smtClean="0">
                <a:solidFill>
                  <a:schemeClr val="bg1"/>
                </a:solidFill>
              </a:rPr>
              <a:t> </a:t>
            </a:r>
            <a:r>
              <a:rPr lang="de-DE" sz="7500" b="1" dirty="0" smtClean="0"/>
              <a:t>SCHWÄRZEN</a:t>
            </a:r>
            <a:endParaRPr lang="de-DE" sz="7500" b="1" dirty="0"/>
          </a:p>
        </p:txBody>
      </p:sp>
    </p:spTree>
    <p:extLst>
      <p:ext uri="{BB962C8B-B14F-4D97-AF65-F5344CB8AC3E}">
        <p14:creationId xmlns:p14="http://schemas.microsoft.com/office/powerpoint/2010/main" val="303292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3" y="764704"/>
            <a:ext cx="908412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000" b="1" dirty="0" smtClean="0"/>
              <a:t>Fallbeispiele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611561" y="1772816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Ein Bürger stellt eine Anfrage nach </a:t>
            </a:r>
            <a:r>
              <a:rPr lang="de-DE" sz="2000" b="1" dirty="0" err="1" smtClean="0"/>
              <a:t>LTranspG</a:t>
            </a:r>
            <a:r>
              <a:rPr lang="de-DE" sz="2000" b="1" dirty="0" smtClean="0"/>
              <a:t>. In dem Dokument, das digital zur Verfügung gestellt wird, sind personenbezogene Daten enthalten, die vor einer Veröffentlichung geschwärzt werden müssen.</a:t>
            </a:r>
            <a:endParaRPr lang="de-DE" sz="2000" b="1" dirty="0"/>
          </a:p>
        </p:txBody>
      </p:sp>
      <p:sp>
        <p:nvSpPr>
          <p:cNvPr id="4" name="Textfeld 3"/>
          <p:cNvSpPr txBox="1"/>
          <p:nvPr/>
        </p:nvSpPr>
        <p:spPr>
          <a:xfrm>
            <a:off x="758256" y="3717032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Eine Verbandsgemeinde betreibt ein Bürgerinformationssystem auf ihrer Internetseite. Dokumente mit personenbezogenen Daten werden von der VG vor der Einstellung geschwärzt.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1963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3" y="764704"/>
            <a:ext cx="9084121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7500" b="1" dirty="0" smtClean="0"/>
              <a:t>SCHWÄRZEN</a:t>
            </a:r>
          </a:p>
          <a:p>
            <a:pPr algn="ctr"/>
            <a:r>
              <a:rPr lang="de-DE" sz="7500" b="1" dirty="0" smtClean="0"/>
              <a:t>IST NICHT GLEICH</a:t>
            </a:r>
          </a:p>
          <a:p>
            <a:pPr algn="ctr"/>
            <a:r>
              <a:rPr lang="de-DE" sz="7500" b="1" dirty="0" smtClean="0"/>
              <a:t>SCHWÄRZEN*</a:t>
            </a:r>
            <a:endParaRPr lang="de-DE" sz="75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-2" y="5085184"/>
            <a:ext cx="90841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*Nicht richtig geschwärzte Textpassagen können mit einfachen Mitteln wieder sichtbar gemacht werden!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4430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3" y="476672"/>
            <a:ext cx="9084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 smtClean="0"/>
              <a:t>NICHT DIE TEXTMARKER-FUNKTION VERWENDEN!</a:t>
            </a:r>
            <a:endParaRPr lang="de-DE" sz="6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59879" y="4509120"/>
            <a:ext cx="90841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Der Text ist tatsächlich noch da und wird lediglich schwarz auf schwarz dargestellt. Durch einfaches Kopieren des Textes und Einfügen z.B. in ein Word-Dokument kann der Inhalt wieder sichtbar gemacht werden.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765468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-3" y="476672"/>
            <a:ext cx="9084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6000" b="1" dirty="0" smtClean="0"/>
              <a:t>SO SIEHT EIN</a:t>
            </a:r>
          </a:p>
          <a:p>
            <a:pPr algn="ctr"/>
            <a:r>
              <a:rPr lang="de-DE" sz="6000" b="1" dirty="0" smtClean="0"/>
              <a:t>MIT DER TEXTFARBE</a:t>
            </a:r>
          </a:p>
          <a:p>
            <a:pPr algn="ctr"/>
            <a:r>
              <a:rPr lang="de-DE" sz="6000" b="1" dirty="0" smtClean="0"/>
              <a:t>VERÄNDERTER</a:t>
            </a:r>
          </a:p>
          <a:p>
            <a:pPr algn="ctr"/>
            <a:r>
              <a:rPr lang="de-DE" sz="6000" b="1" dirty="0" smtClean="0"/>
              <a:t>TEXT AUS. </a:t>
            </a:r>
            <a:endParaRPr lang="de-DE" sz="6000" b="1" dirty="0"/>
          </a:p>
        </p:txBody>
      </p:sp>
      <p:sp>
        <p:nvSpPr>
          <p:cNvPr id="5" name="Textfeld 4"/>
          <p:cNvSpPr txBox="1"/>
          <p:nvPr/>
        </p:nvSpPr>
        <p:spPr>
          <a:xfrm>
            <a:off x="59879" y="4509120"/>
            <a:ext cx="8688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Tatsächlich geschwärzt?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07787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0" y="5373216"/>
            <a:ext cx="86885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>
                <a:solidFill>
                  <a:schemeClr val="bg1"/>
                </a:solidFill>
              </a:rPr>
              <a:t>NEIN!</a:t>
            </a:r>
            <a:endParaRPr lang="de-DE" sz="20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4347" y="476672"/>
            <a:ext cx="645795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805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 bwMode="auto">
          <a:xfrm>
            <a:off x="1475656" y="980728"/>
            <a:ext cx="6480720" cy="280831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32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1667867" y="1400002"/>
            <a:ext cx="60962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2000" b="1" dirty="0" smtClean="0"/>
              <a:t>Auch Grafiken, die über den Text gelagert sind,</a:t>
            </a:r>
          </a:p>
          <a:p>
            <a:pPr algn="r"/>
            <a:r>
              <a:rPr lang="de-DE" sz="2000" b="1" dirty="0" smtClean="0"/>
              <a:t>eignen sich nicht zum Schwärzen,</a:t>
            </a:r>
          </a:p>
          <a:p>
            <a:pPr algn="r"/>
            <a:r>
              <a:rPr lang="de-DE" sz="2000" b="1" dirty="0" smtClean="0"/>
              <a:t>da diese den Text nur überlagern.</a:t>
            </a:r>
          </a:p>
          <a:p>
            <a:pPr algn="r"/>
            <a:endParaRPr lang="de-DE" sz="2000" b="1" dirty="0"/>
          </a:p>
          <a:p>
            <a:pPr algn="r"/>
            <a:r>
              <a:rPr lang="de-DE" sz="2000" b="1" dirty="0" smtClean="0"/>
              <a:t>Mit der entsprechenden Software</a:t>
            </a:r>
          </a:p>
          <a:p>
            <a:pPr algn="r"/>
            <a:r>
              <a:rPr lang="de-DE" sz="2000" b="1" dirty="0"/>
              <a:t>k</a:t>
            </a:r>
            <a:r>
              <a:rPr lang="de-DE" sz="2000" b="1" dirty="0" smtClean="0"/>
              <a:t>ann der Text wieder sichtbar gemacht  werden.</a:t>
            </a:r>
            <a:endParaRPr lang="de-DE" sz="2000" b="1" dirty="0"/>
          </a:p>
        </p:txBody>
      </p:sp>
    </p:spTree>
    <p:extLst>
      <p:ext uri="{BB962C8B-B14F-4D97-AF65-F5344CB8AC3E}">
        <p14:creationId xmlns:p14="http://schemas.microsoft.com/office/powerpoint/2010/main" val="180620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59879" y="1124744"/>
            <a:ext cx="9084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b="1" dirty="0" smtClean="0"/>
              <a:t>TEXTMARKER UND GRAFIKÜBERLAGERUNG NUR DANN VERWENDEN, WENN DER TEXT ANSCHLIESSEND AUSGEDRUCKT UND NEU EINGESCANNT WIRD!</a:t>
            </a:r>
            <a:endParaRPr lang="de-DE" sz="4000" b="1" dirty="0"/>
          </a:p>
        </p:txBody>
      </p:sp>
    </p:spTree>
    <p:extLst>
      <p:ext uri="{BB962C8B-B14F-4D97-AF65-F5344CB8AC3E}">
        <p14:creationId xmlns:p14="http://schemas.microsoft.com/office/powerpoint/2010/main" val="244460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fDI_Powerpoint-Praesentation">
  <a:themeElements>
    <a:clrScheme name="Le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32" charset="0"/>
          </a:defRPr>
        </a:defPPr>
      </a:lstStyle>
    </a:lnDef>
  </a:objectDefaults>
  <a:extraClrSchemeLst>
    <a:extraClrScheme>
      <a:clrScheme name="Le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LfDI_Präsentationsvorlage_170110" id="{529D9FC6-0402-4E45-930A-B1049EF10E74}" vid="{8D445185-417D-B647-AA2D-57A046375FF3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LfDI_Powerpoint-Praesentation</Template>
  <TotalTime>0</TotalTime>
  <Words>320</Words>
  <Application>Microsoft Office PowerPoint</Application>
  <PresentationFormat>Bildschirmpräsentation (4:3)</PresentationFormat>
  <Paragraphs>70</Paragraphs>
  <Slides>15</Slides>
  <Notes>13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LfDI_Powerpoint-Praesentation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Gerd Fischer</dc:creator>
  <cp:lastModifiedBy>Gerd Fischer</cp:lastModifiedBy>
  <cp:revision>176</cp:revision>
  <cp:lastPrinted>2017-01-20T10:41:46Z</cp:lastPrinted>
  <dcterms:created xsi:type="dcterms:W3CDTF">2021-04-27T06:42:31Z</dcterms:created>
  <dcterms:modified xsi:type="dcterms:W3CDTF">2021-12-17T08:10:29Z</dcterms:modified>
</cp:coreProperties>
</file>